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20884-20D4-4342-8CD6-28828044E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B8D567-5821-46DC-8B04-5CCA823E9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01D921-370E-41EB-A6BC-5488A387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E8A-AB8C-45C3-B42E-87117F794237}" type="datetimeFigureOut">
              <a:rPr lang="es-ES" smtClean="0"/>
              <a:t>05/04/2020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6D3E9-4908-4F80-8710-C7FD205BC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E7345E-2205-4377-9ADF-09B728F2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3F72-B46B-4E6F-882C-AD907B8B6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86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EDDB8-3257-44E3-9FC9-5DA62D33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CBA787-71E4-42E2-8827-AFBAB09F8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6B8F20-D154-4049-B52F-381AD7D66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E8A-AB8C-45C3-B42E-87117F794237}" type="datetimeFigureOut">
              <a:rPr lang="es-ES" smtClean="0"/>
              <a:t>05/04/2020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B1E9D8-117A-47F4-A201-803F2926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26716A-60D6-4C23-84F8-9C6B8EB4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3F72-B46B-4E6F-882C-AD907B8B6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97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B2799E-B57A-47B3-A461-25877957B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BDDDE4-7792-4ADF-BD1A-EC483913D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540BD-7049-4752-AECE-EC70A898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E8A-AB8C-45C3-B42E-87117F794237}" type="datetimeFigureOut">
              <a:rPr lang="es-ES" smtClean="0"/>
              <a:t>05/04/2020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AF66F-4C12-4505-B4D3-5B469F39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B91644-C176-4D59-8997-81829534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3F72-B46B-4E6F-882C-AD907B8B6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53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49929-827F-40DD-9B8E-C710516A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08A50F-36CA-4BB7-889D-29CB7F27B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5C5FD3-D93D-4F04-B195-A6E77EF5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E8A-AB8C-45C3-B42E-87117F794237}" type="datetimeFigureOut">
              <a:rPr lang="es-ES" smtClean="0"/>
              <a:t>05/04/2020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5EBAE2-D525-4BE5-AA49-DC425EBA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796E3F-AA78-47E4-B9E5-C3532E01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3F72-B46B-4E6F-882C-AD907B8B6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13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2DFC6-AC42-49D5-92AA-1C94E01E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A2F241-32A4-465B-BFA9-E989434B7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DC9867-603D-4484-A1DC-E9B8735C7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E8A-AB8C-45C3-B42E-87117F794237}" type="datetimeFigureOut">
              <a:rPr lang="es-ES" smtClean="0"/>
              <a:t>05/04/2020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20FDE1-6925-4C63-9209-F4E03444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AAF0AA-B9B9-4D5F-8F20-4220E62A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3F72-B46B-4E6F-882C-AD907B8B6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82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BCD06-8E42-404E-A185-2243EA37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1360E1-45C2-4182-A05A-30DE229E4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AF3493-38D2-4437-A4CE-FC70A7905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C324B9-A330-49B0-BB65-E8FD6D6F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E8A-AB8C-45C3-B42E-87117F794237}" type="datetimeFigureOut">
              <a:rPr lang="es-ES" smtClean="0"/>
              <a:t>05/04/2020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C06245-D805-4D74-AE88-93ED06579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34A97B-44E2-42A3-B9D5-8CDD3E3D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3F72-B46B-4E6F-882C-AD907B8B6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84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E0F16-3FFE-42CC-88C7-39E5D79F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C7CB0A-BCEE-4F11-A95F-23019B00D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56A05E-9375-47DA-BE95-0967B714A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9730A5-161B-49AB-B4A1-F1A0FE4DF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0EBFB5-8DFF-4603-A7D7-D49AAB842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037027-1B63-4E48-9AF4-28D9EB62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E8A-AB8C-45C3-B42E-87117F794237}" type="datetimeFigureOut">
              <a:rPr lang="es-ES" smtClean="0"/>
              <a:t>05/04/2020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D5DC67-6743-4E04-BE86-EC0EE458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77F796-DC7A-4C0C-9B0F-43F1278E1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3F72-B46B-4E6F-882C-AD907B8B6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54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6A72-544D-441A-8A1F-AD104003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BC7372-9031-4259-A763-24CE9871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E8A-AB8C-45C3-B42E-87117F794237}" type="datetimeFigureOut">
              <a:rPr lang="es-ES" smtClean="0"/>
              <a:t>05/04/2020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078F21-0AD7-45D8-AEF7-9180B11C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E9335E-202C-4CA2-830C-9643748D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3F72-B46B-4E6F-882C-AD907B8B6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35D029-774A-4119-8472-6EF34FF1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E8A-AB8C-45C3-B42E-87117F794237}" type="datetimeFigureOut">
              <a:rPr lang="es-ES" smtClean="0"/>
              <a:t>05/04/2020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093387-FE8E-41CD-AF9C-75686694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01DE03-FE63-4615-AF2D-F98A69A69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3F72-B46B-4E6F-882C-AD907B8B6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16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48512-0057-46C2-84C6-847167D3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D2864E-E645-4501-B364-9EC95A972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3FBD1B-166B-421C-B1E6-CA92EAE7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BBF4D1-00E4-4FB1-B5CF-0161846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E8A-AB8C-45C3-B42E-87117F794237}" type="datetimeFigureOut">
              <a:rPr lang="es-ES" smtClean="0"/>
              <a:t>05/04/2020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28318D-B771-4269-90C0-6A445DBA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D4A433-42A5-425F-B36E-DECE85A1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3F72-B46B-4E6F-882C-AD907B8B6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76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AD85E-6ABE-487E-9B5E-CA5111DE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4E9669D-C6A4-4753-AD88-23DAFCF61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4CF988-0A6F-41FA-9EAF-D61F99E9B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710C27-1068-4E70-B35D-FD56EE39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BE8A-AB8C-45C3-B42E-87117F794237}" type="datetimeFigureOut">
              <a:rPr lang="es-ES" smtClean="0"/>
              <a:t>05/04/2020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85A4D0-9064-48F3-999B-216D9E6A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2E41AA-D18E-40A8-B8AB-CD899316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3F72-B46B-4E6F-882C-AD907B8B6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40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42193B-3495-4876-9DB8-4E056C29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64198F-B95E-48C5-BD04-178F1D40C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D17767-4465-47B7-8534-1AADB55B6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BE8A-AB8C-45C3-B42E-87117F794237}" type="datetimeFigureOut">
              <a:rPr lang="es-ES" smtClean="0"/>
              <a:t>05/04/2020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9E1913-53B4-4787-B720-3913011C6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A30221-2FA4-4751-917F-5D864D6F1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A3F72-B46B-4E6F-882C-AD907B8B6A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56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3.wav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4.wav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5.wav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6.wav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7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39B0AC3-A127-4E0E-8E19-541AA251EC95}"/>
              </a:ext>
            </a:extLst>
          </p:cNvPr>
          <p:cNvSpPr txBox="1"/>
          <p:nvPr/>
        </p:nvSpPr>
        <p:spPr>
          <a:xfrm>
            <a:off x="167640" y="810851"/>
            <a:ext cx="1185672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8000" dirty="0"/>
              <a:t>VOCABUALARIO</a:t>
            </a:r>
          </a:p>
          <a:p>
            <a:pPr algn="ctr"/>
            <a:r>
              <a:rPr lang="es-ES" sz="8000" dirty="0"/>
              <a:t>VERDURAS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43D34CC-9953-464C-B04D-FAE13D54615B}"/>
              </a:ext>
            </a:extLst>
          </p:cNvPr>
          <p:cNvSpPr/>
          <p:nvPr/>
        </p:nvSpPr>
        <p:spPr>
          <a:xfrm>
            <a:off x="0" y="5593080"/>
            <a:ext cx="12192000" cy="12649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597A7-41FB-4037-B471-7F1E02A43D33}"/>
              </a:ext>
            </a:extLst>
          </p:cNvPr>
          <p:cNvSpPr txBox="1"/>
          <p:nvPr/>
        </p:nvSpPr>
        <p:spPr>
          <a:xfrm>
            <a:off x="395288" y="5906358"/>
            <a:ext cx="5319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Autor : Lourdes Raya</a:t>
            </a:r>
          </a:p>
        </p:txBody>
      </p:sp>
      <p:sp>
        <p:nvSpPr>
          <p:cNvPr id="7" name="CuadroTexto 6">
            <a:hlinkClick r:id="" action="ppaction://noaction">
              <a:snd r:embed="rId3" name="Escucha y repite.wav"/>
            </a:hlinkClick>
            <a:extLst>
              <a:ext uri="{FF2B5EF4-FFF2-40B4-BE49-F238E27FC236}">
                <a16:creationId xmlns:a16="http://schemas.microsoft.com/office/drawing/2014/main" id="{9B27B05F-16F7-4536-B55A-76A2EB7F0FB4}"/>
              </a:ext>
            </a:extLst>
          </p:cNvPr>
          <p:cNvSpPr txBox="1"/>
          <p:nvPr/>
        </p:nvSpPr>
        <p:spPr>
          <a:xfrm>
            <a:off x="3872208" y="5735287"/>
            <a:ext cx="10574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i="1" dirty="0">
                <a:solidFill>
                  <a:schemeClr val="bg1"/>
                </a:solidFill>
              </a:rPr>
              <a:t>ESCUCHA Y REPITE</a:t>
            </a:r>
          </a:p>
        </p:txBody>
      </p:sp>
      <p:sp>
        <p:nvSpPr>
          <p:cNvPr id="8" name="CuadroTexto 7">
            <a:hlinkClick r:id="" action="ppaction://noaction">
              <a:snd r:embed="rId3" name="Escucha y repite.wav"/>
            </a:hlinkClick>
            <a:extLst>
              <a:ext uri="{FF2B5EF4-FFF2-40B4-BE49-F238E27FC236}">
                <a16:creationId xmlns:a16="http://schemas.microsoft.com/office/drawing/2014/main" id="{01983611-7428-43D3-938F-1227AB614873}"/>
              </a:ext>
            </a:extLst>
          </p:cNvPr>
          <p:cNvSpPr txBox="1"/>
          <p:nvPr/>
        </p:nvSpPr>
        <p:spPr>
          <a:xfrm>
            <a:off x="808968" y="3580679"/>
            <a:ext cx="10574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/>
              <a:t>Parte I</a:t>
            </a:r>
          </a:p>
        </p:txBody>
      </p:sp>
    </p:spTree>
    <p:extLst>
      <p:ext uri="{BB962C8B-B14F-4D97-AF65-F5344CB8AC3E}">
        <p14:creationId xmlns:p14="http://schemas.microsoft.com/office/powerpoint/2010/main" val="122623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sndAc>
          <p:stSnd>
            <p:snd r:embed="rId2" name="Vocabulario verduras parte 1.wav"/>
          </p:stSnd>
        </p:sndAc>
      </p:transition>
    </mc:Choice>
    <mc:Fallback xmlns="">
      <p:transition spd="slow" advClick="0" advTm="10000">
        <p:sndAc>
          <p:stSnd>
            <p:snd r:embed="rId4" name="Vocabulario verduras parte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cucha y rep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scucha y rep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8F7D83-61B3-4AD0-94EB-FCDEFB75853B}"/>
              </a:ext>
            </a:extLst>
          </p:cNvPr>
          <p:cNvSpPr/>
          <p:nvPr/>
        </p:nvSpPr>
        <p:spPr>
          <a:xfrm>
            <a:off x="7631288" y="1"/>
            <a:ext cx="4560711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AF042C-14C0-4889-8C5E-29D723A0460A}"/>
              </a:ext>
            </a:extLst>
          </p:cNvPr>
          <p:cNvSpPr txBox="1"/>
          <p:nvPr/>
        </p:nvSpPr>
        <p:spPr>
          <a:xfrm>
            <a:off x="7631288" y="2661383"/>
            <a:ext cx="4560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cs typeface="Times New Roman" panose="02020603050405020304" pitchFamily="18" charset="0"/>
              </a:rPr>
              <a:t>ESPÁRRAGOS</a:t>
            </a:r>
          </a:p>
        </p:txBody>
      </p:sp>
      <p:sp>
        <p:nvSpPr>
          <p:cNvPr id="8" name="Flecha: a la derecha 7">
            <a:hlinkClick r:id="rId3" action="ppaction://hlinksldjump"/>
            <a:extLst>
              <a:ext uri="{FF2B5EF4-FFF2-40B4-BE49-F238E27FC236}">
                <a16:creationId xmlns:a16="http://schemas.microsoft.com/office/drawing/2014/main" id="{4D2F6C58-0675-4B88-BB8F-B975F82F9B9C}"/>
              </a:ext>
            </a:extLst>
          </p:cNvPr>
          <p:cNvSpPr/>
          <p:nvPr/>
        </p:nvSpPr>
        <p:spPr>
          <a:xfrm>
            <a:off x="10112022" y="5086352"/>
            <a:ext cx="1475141" cy="13308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2E9C01-2666-4B01-B1E2-DD879823B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43" y="1156252"/>
            <a:ext cx="6149009" cy="45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Espárragos.wav"/>
          </p:stSnd>
        </p:sndAc>
      </p:transition>
    </mc:Choice>
    <mc:Fallback xmlns="">
      <p:transition spd="slow" advClick="0">
        <p:sndAc>
          <p:stSnd>
            <p:snd r:embed="rId5" name="Espárrago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8F7D83-61B3-4AD0-94EB-FCDEFB75853B}"/>
              </a:ext>
            </a:extLst>
          </p:cNvPr>
          <p:cNvSpPr/>
          <p:nvPr/>
        </p:nvSpPr>
        <p:spPr>
          <a:xfrm>
            <a:off x="7631288" y="1"/>
            <a:ext cx="4560711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AF042C-14C0-4889-8C5E-29D723A0460A}"/>
              </a:ext>
            </a:extLst>
          </p:cNvPr>
          <p:cNvSpPr txBox="1"/>
          <p:nvPr/>
        </p:nvSpPr>
        <p:spPr>
          <a:xfrm>
            <a:off x="7631290" y="2278800"/>
            <a:ext cx="45607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800" b="1" dirty="0">
                <a:cs typeface="Times New Roman" panose="02020603050405020304" pitchFamily="18" charset="0"/>
              </a:rPr>
              <a:t>BRÓCOLI</a:t>
            </a:r>
          </a:p>
        </p:txBody>
      </p:sp>
      <p:sp>
        <p:nvSpPr>
          <p:cNvPr id="8" name="Flecha: a la derecha 7">
            <a:hlinkClick r:id="rId3" action="ppaction://hlinksldjump"/>
            <a:extLst>
              <a:ext uri="{FF2B5EF4-FFF2-40B4-BE49-F238E27FC236}">
                <a16:creationId xmlns:a16="http://schemas.microsoft.com/office/drawing/2014/main" id="{4D2F6C58-0675-4B88-BB8F-B975F82F9B9C}"/>
              </a:ext>
            </a:extLst>
          </p:cNvPr>
          <p:cNvSpPr/>
          <p:nvPr/>
        </p:nvSpPr>
        <p:spPr>
          <a:xfrm>
            <a:off x="10112022" y="5086352"/>
            <a:ext cx="1475141" cy="13308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B1C062-A586-46B7-A851-812BB73F9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26" y="914401"/>
            <a:ext cx="6917635" cy="53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Brócoli.wav"/>
          </p:stSnd>
        </p:sndAc>
      </p:transition>
    </mc:Choice>
    <mc:Fallback xmlns="">
      <p:transition spd="slow" advClick="0">
        <p:sndAc>
          <p:stSnd>
            <p:snd r:embed="rId5" name="Brócol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8F7D83-61B3-4AD0-94EB-FCDEFB75853B}"/>
              </a:ext>
            </a:extLst>
          </p:cNvPr>
          <p:cNvSpPr/>
          <p:nvPr/>
        </p:nvSpPr>
        <p:spPr>
          <a:xfrm>
            <a:off x="7631290" y="0"/>
            <a:ext cx="4560711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AF042C-14C0-4889-8C5E-29D723A0460A}"/>
              </a:ext>
            </a:extLst>
          </p:cNvPr>
          <p:cNvSpPr txBox="1"/>
          <p:nvPr/>
        </p:nvSpPr>
        <p:spPr>
          <a:xfrm>
            <a:off x="7631290" y="2487305"/>
            <a:ext cx="45607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800" b="1" dirty="0">
                <a:cs typeface="Times New Roman" panose="02020603050405020304" pitchFamily="18" charset="0"/>
              </a:rPr>
              <a:t>ESCAROLA</a:t>
            </a:r>
          </a:p>
        </p:txBody>
      </p:sp>
      <p:sp>
        <p:nvSpPr>
          <p:cNvPr id="8" name="Flecha: a la derecha 7">
            <a:hlinkClick r:id="rId3" action="ppaction://hlinksldjump"/>
            <a:extLst>
              <a:ext uri="{FF2B5EF4-FFF2-40B4-BE49-F238E27FC236}">
                <a16:creationId xmlns:a16="http://schemas.microsoft.com/office/drawing/2014/main" id="{4D2F6C58-0675-4B88-BB8F-B975F82F9B9C}"/>
              </a:ext>
            </a:extLst>
          </p:cNvPr>
          <p:cNvSpPr/>
          <p:nvPr/>
        </p:nvSpPr>
        <p:spPr>
          <a:xfrm>
            <a:off x="10112022" y="5086352"/>
            <a:ext cx="1475141" cy="13308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6ED6CC-1A7F-4478-B7FA-16337F5D3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8" y="1007165"/>
            <a:ext cx="6559826" cy="51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2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Escarola.wav"/>
          </p:stSnd>
        </p:sndAc>
      </p:transition>
    </mc:Choice>
    <mc:Fallback xmlns="">
      <p:transition spd="slow" advClick="0">
        <p:sndAc>
          <p:stSnd>
            <p:snd r:embed="rId5" name="Escarol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8F7D83-61B3-4AD0-94EB-FCDEFB75853B}"/>
              </a:ext>
            </a:extLst>
          </p:cNvPr>
          <p:cNvSpPr/>
          <p:nvPr/>
        </p:nvSpPr>
        <p:spPr>
          <a:xfrm>
            <a:off x="7631288" y="1"/>
            <a:ext cx="4560711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AF042C-14C0-4889-8C5E-29D723A0460A}"/>
              </a:ext>
            </a:extLst>
          </p:cNvPr>
          <p:cNvSpPr txBox="1"/>
          <p:nvPr/>
        </p:nvSpPr>
        <p:spPr>
          <a:xfrm>
            <a:off x="7631288" y="2540314"/>
            <a:ext cx="4560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cs typeface="Times New Roman" panose="02020603050405020304" pitchFamily="18" charset="0"/>
              </a:rPr>
              <a:t>PUERROS</a:t>
            </a:r>
          </a:p>
        </p:txBody>
      </p:sp>
      <p:sp>
        <p:nvSpPr>
          <p:cNvPr id="8" name="Flecha: a la derecha 7">
            <a:hlinkClick r:id="rId3" action="ppaction://hlinksldjump"/>
            <a:extLst>
              <a:ext uri="{FF2B5EF4-FFF2-40B4-BE49-F238E27FC236}">
                <a16:creationId xmlns:a16="http://schemas.microsoft.com/office/drawing/2014/main" id="{4D2F6C58-0675-4B88-BB8F-B975F82F9B9C}"/>
              </a:ext>
            </a:extLst>
          </p:cNvPr>
          <p:cNvSpPr/>
          <p:nvPr/>
        </p:nvSpPr>
        <p:spPr>
          <a:xfrm>
            <a:off x="10112022" y="5086352"/>
            <a:ext cx="1475141" cy="13308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4D0A34-C284-4178-B4F1-EC4EEF101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26" y="1007165"/>
            <a:ext cx="6235933" cy="514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Puerros.wav"/>
          </p:stSnd>
        </p:sndAc>
      </p:transition>
    </mc:Choice>
    <mc:Fallback xmlns="">
      <p:transition spd="slow" advClick="0">
        <p:sndAc>
          <p:stSnd>
            <p:snd r:embed="rId5" name="Puerro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8F7D83-61B3-4AD0-94EB-FCDEFB75853B}"/>
              </a:ext>
            </a:extLst>
          </p:cNvPr>
          <p:cNvSpPr/>
          <p:nvPr/>
        </p:nvSpPr>
        <p:spPr>
          <a:xfrm>
            <a:off x="7631290" y="0"/>
            <a:ext cx="4560711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AF042C-14C0-4889-8C5E-29D723A0460A}"/>
              </a:ext>
            </a:extLst>
          </p:cNvPr>
          <p:cNvSpPr txBox="1"/>
          <p:nvPr/>
        </p:nvSpPr>
        <p:spPr>
          <a:xfrm>
            <a:off x="7631290" y="2413337"/>
            <a:ext cx="4560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cs typeface="Times New Roman" panose="02020603050405020304" pitchFamily="18" charset="0"/>
              </a:rPr>
              <a:t>REMOLACHA</a:t>
            </a:r>
          </a:p>
        </p:txBody>
      </p:sp>
      <p:sp>
        <p:nvSpPr>
          <p:cNvPr id="8" name="Flecha: a la derecha 7">
            <a:hlinkClick r:id="rId3" action="ppaction://hlinksldjump"/>
            <a:extLst>
              <a:ext uri="{FF2B5EF4-FFF2-40B4-BE49-F238E27FC236}">
                <a16:creationId xmlns:a16="http://schemas.microsoft.com/office/drawing/2014/main" id="{4D2F6C58-0675-4B88-BB8F-B975F82F9B9C}"/>
              </a:ext>
            </a:extLst>
          </p:cNvPr>
          <p:cNvSpPr/>
          <p:nvPr/>
        </p:nvSpPr>
        <p:spPr>
          <a:xfrm>
            <a:off x="10112022" y="5086352"/>
            <a:ext cx="1475141" cy="13308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ED8900-FE15-40FC-8402-9B8BD0D01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79" y="675861"/>
            <a:ext cx="6244574" cy="55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Remolacha.wav"/>
          </p:stSnd>
        </p:sndAc>
      </p:transition>
    </mc:Choice>
    <mc:Fallback xmlns="">
      <p:transition spd="slow" advClick="0">
        <p:sndAc>
          <p:stSnd>
            <p:snd r:embed="rId5" name="Remolach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8F7D83-61B3-4AD0-94EB-FCDEFB75853B}"/>
              </a:ext>
            </a:extLst>
          </p:cNvPr>
          <p:cNvSpPr/>
          <p:nvPr/>
        </p:nvSpPr>
        <p:spPr>
          <a:xfrm>
            <a:off x="7631288" y="1"/>
            <a:ext cx="4560711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AF042C-14C0-4889-8C5E-29D723A0460A}"/>
              </a:ext>
            </a:extLst>
          </p:cNvPr>
          <p:cNvSpPr txBox="1"/>
          <p:nvPr/>
        </p:nvSpPr>
        <p:spPr>
          <a:xfrm>
            <a:off x="7631290" y="2182505"/>
            <a:ext cx="45607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800" b="1" dirty="0">
                <a:cs typeface="Times New Roman" panose="02020603050405020304" pitchFamily="18" charset="0"/>
              </a:rPr>
              <a:t>LECHUGA</a:t>
            </a:r>
          </a:p>
        </p:txBody>
      </p:sp>
      <p:sp>
        <p:nvSpPr>
          <p:cNvPr id="8" name="Flecha: a la derecha 7">
            <a:hlinkClick r:id="rId3" action="ppaction://hlinksldjump"/>
            <a:extLst>
              <a:ext uri="{FF2B5EF4-FFF2-40B4-BE49-F238E27FC236}">
                <a16:creationId xmlns:a16="http://schemas.microsoft.com/office/drawing/2014/main" id="{4D2F6C58-0675-4B88-BB8F-B975F82F9B9C}"/>
              </a:ext>
            </a:extLst>
          </p:cNvPr>
          <p:cNvSpPr/>
          <p:nvPr/>
        </p:nvSpPr>
        <p:spPr>
          <a:xfrm>
            <a:off x="10112022" y="5086352"/>
            <a:ext cx="1475141" cy="13308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A57AF9-D0B0-438D-A3B6-9488DD745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939" y="808383"/>
            <a:ext cx="6096000" cy="51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Lechuga.wav"/>
          </p:stSnd>
        </p:sndAc>
      </p:transition>
    </mc:Choice>
    <mc:Fallback xmlns="">
      <p:transition spd="slow" advClick="0">
        <p:sndAc>
          <p:stSnd>
            <p:snd r:embed="rId5" name="Lechug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8F7D83-61B3-4AD0-94EB-FCDEFB75853B}"/>
              </a:ext>
            </a:extLst>
          </p:cNvPr>
          <p:cNvSpPr/>
          <p:nvPr/>
        </p:nvSpPr>
        <p:spPr>
          <a:xfrm>
            <a:off x="7661770" y="1325"/>
            <a:ext cx="4560711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AF042C-14C0-4889-8C5E-29D723A0460A}"/>
              </a:ext>
            </a:extLst>
          </p:cNvPr>
          <p:cNvSpPr txBox="1"/>
          <p:nvPr/>
        </p:nvSpPr>
        <p:spPr>
          <a:xfrm>
            <a:off x="7631290" y="2290227"/>
            <a:ext cx="45607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800" b="1" dirty="0">
                <a:cs typeface="Times New Roman" panose="02020603050405020304" pitchFamily="18" charset="0"/>
              </a:rPr>
              <a:t>CALABAZA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7D0540-8FA6-4DF1-B3D6-3E3DC5B0D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65" y="781879"/>
            <a:ext cx="6249185" cy="5738190"/>
          </a:xfrm>
          <a:prstGeom prst="rect">
            <a:avLst/>
          </a:prstGeom>
        </p:spPr>
      </p:pic>
      <p:sp>
        <p:nvSpPr>
          <p:cNvPr id="7" name="Flecha: a la derecha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D6C2096-BB89-4D5B-BA10-E48A633923F9}"/>
              </a:ext>
            </a:extLst>
          </p:cNvPr>
          <p:cNvSpPr/>
          <p:nvPr/>
        </p:nvSpPr>
        <p:spPr>
          <a:xfrm>
            <a:off x="10112022" y="5086352"/>
            <a:ext cx="1475141" cy="13308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34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alabaza.wav"/>
          </p:stSnd>
        </p:sndAc>
      </p:transition>
    </mc:Choice>
    <mc:Fallback xmlns="">
      <p:transition spd="slow" advClick="0">
        <p:sndAc>
          <p:stSnd>
            <p:snd r:embed="rId4" name="Calabaz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8F7D83-61B3-4AD0-94EB-FCDEFB75853B}"/>
              </a:ext>
            </a:extLst>
          </p:cNvPr>
          <p:cNvSpPr/>
          <p:nvPr/>
        </p:nvSpPr>
        <p:spPr>
          <a:xfrm>
            <a:off x="-518160" y="1325"/>
            <a:ext cx="12740641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0" b="1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2925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pplause.wav"/>
          </p:stSnd>
        </p:sndAc>
      </p:transition>
    </mc:Choice>
    <mc:Fallback xmlns="">
      <p:transition spd="slow" advClick="0">
        <p:sndAc>
          <p:stSnd>
            <p:snd r:embed="rId3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8F7D83-61B3-4AD0-94EB-FCDEFB75853B}"/>
              </a:ext>
            </a:extLst>
          </p:cNvPr>
          <p:cNvSpPr/>
          <p:nvPr/>
        </p:nvSpPr>
        <p:spPr>
          <a:xfrm>
            <a:off x="7631289" y="0"/>
            <a:ext cx="4560711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AF042C-14C0-4889-8C5E-29D723A0460A}"/>
              </a:ext>
            </a:extLst>
          </p:cNvPr>
          <p:cNvSpPr txBox="1"/>
          <p:nvPr/>
        </p:nvSpPr>
        <p:spPr>
          <a:xfrm>
            <a:off x="7631290" y="2637991"/>
            <a:ext cx="4560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cs typeface="Times New Roman" panose="02020603050405020304" pitchFamily="18" charset="0"/>
              </a:rPr>
              <a:t>ESPINACAS</a:t>
            </a:r>
          </a:p>
        </p:txBody>
      </p:sp>
      <p:sp>
        <p:nvSpPr>
          <p:cNvPr id="8" name="Flecha: a la derecha 7">
            <a:hlinkClick r:id="rId3" action="ppaction://hlinksldjump"/>
            <a:extLst>
              <a:ext uri="{FF2B5EF4-FFF2-40B4-BE49-F238E27FC236}">
                <a16:creationId xmlns:a16="http://schemas.microsoft.com/office/drawing/2014/main" id="{4D2F6C58-0675-4B88-BB8F-B975F82F9B9C}"/>
              </a:ext>
            </a:extLst>
          </p:cNvPr>
          <p:cNvSpPr/>
          <p:nvPr/>
        </p:nvSpPr>
        <p:spPr>
          <a:xfrm>
            <a:off x="10112022" y="5086352"/>
            <a:ext cx="1475141" cy="13308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350BD1-267C-4FA1-82F3-FF16AB719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3" y="265043"/>
            <a:ext cx="7222435" cy="615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Espinacas.wav"/>
          </p:stSnd>
        </p:sndAc>
      </p:transition>
    </mc:Choice>
    <mc:Fallback xmlns="">
      <p:transition spd="slow" advClick="0">
        <p:sndAc>
          <p:stSnd>
            <p:snd r:embed="rId5" name="Espinaca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8F7D83-61B3-4AD0-94EB-FCDEFB75853B}"/>
              </a:ext>
            </a:extLst>
          </p:cNvPr>
          <p:cNvSpPr/>
          <p:nvPr/>
        </p:nvSpPr>
        <p:spPr>
          <a:xfrm>
            <a:off x="7631288" y="1"/>
            <a:ext cx="4560711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AF042C-14C0-4889-8C5E-29D723A0460A}"/>
              </a:ext>
            </a:extLst>
          </p:cNvPr>
          <p:cNvSpPr txBox="1"/>
          <p:nvPr/>
        </p:nvSpPr>
        <p:spPr>
          <a:xfrm>
            <a:off x="7631290" y="2637991"/>
            <a:ext cx="4560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cs typeface="Times New Roman" panose="02020603050405020304" pitchFamily="18" charset="0"/>
              </a:rPr>
              <a:t>TOMATE</a:t>
            </a:r>
          </a:p>
        </p:txBody>
      </p:sp>
      <p:sp>
        <p:nvSpPr>
          <p:cNvPr id="8" name="Flecha: a la derecha 7">
            <a:hlinkClick r:id="rId3" action="ppaction://hlinksldjump"/>
            <a:extLst>
              <a:ext uri="{FF2B5EF4-FFF2-40B4-BE49-F238E27FC236}">
                <a16:creationId xmlns:a16="http://schemas.microsoft.com/office/drawing/2014/main" id="{4D2F6C58-0675-4B88-BB8F-B975F82F9B9C}"/>
              </a:ext>
            </a:extLst>
          </p:cNvPr>
          <p:cNvSpPr/>
          <p:nvPr/>
        </p:nvSpPr>
        <p:spPr>
          <a:xfrm>
            <a:off x="10112022" y="5086352"/>
            <a:ext cx="1475141" cy="13308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B4D739-BF45-490B-9392-B0A89BE38A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83" y="887896"/>
            <a:ext cx="6104024" cy="51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Tomate.wav"/>
          </p:stSnd>
        </p:sndAc>
      </p:transition>
    </mc:Choice>
    <mc:Fallback xmlns="">
      <p:transition spd="slow" advClick="0">
        <p:sndAc>
          <p:stSnd>
            <p:snd r:embed="rId5" name="Tomat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8F7D83-61B3-4AD0-94EB-FCDEFB75853B}"/>
              </a:ext>
            </a:extLst>
          </p:cNvPr>
          <p:cNvSpPr/>
          <p:nvPr/>
        </p:nvSpPr>
        <p:spPr>
          <a:xfrm>
            <a:off x="7631288" y="1"/>
            <a:ext cx="4560711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AF042C-14C0-4889-8C5E-29D723A0460A}"/>
              </a:ext>
            </a:extLst>
          </p:cNvPr>
          <p:cNvSpPr txBox="1"/>
          <p:nvPr/>
        </p:nvSpPr>
        <p:spPr>
          <a:xfrm>
            <a:off x="7631290" y="1844790"/>
            <a:ext cx="4560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cs typeface="Times New Roman" panose="02020603050405020304" pitchFamily="18" charset="0"/>
              </a:rPr>
              <a:t>PIMIENTO ROJO</a:t>
            </a:r>
          </a:p>
        </p:txBody>
      </p:sp>
      <p:sp>
        <p:nvSpPr>
          <p:cNvPr id="8" name="Flecha: a la derecha 7">
            <a:hlinkClick r:id="rId3" action="ppaction://hlinksldjump"/>
            <a:extLst>
              <a:ext uri="{FF2B5EF4-FFF2-40B4-BE49-F238E27FC236}">
                <a16:creationId xmlns:a16="http://schemas.microsoft.com/office/drawing/2014/main" id="{4D2F6C58-0675-4B88-BB8F-B975F82F9B9C}"/>
              </a:ext>
            </a:extLst>
          </p:cNvPr>
          <p:cNvSpPr/>
          <p:nvPr/>
        </p:nvSpPr>
        <p:spPr>
          <a:xfrm>
            <a:off x="10112022" y="5086352"/>
            <a:ext cx="1475141" cy="13308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E16F7C-261A-4982-BE0A-09DE1750C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452" y="675861"/>
            <a:ext cx="5155096" cy="55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4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Pimiento rojo.wav"/>
          </p:stSnd>
        </p:sndAc>
      </p:transition>
    </mc:Choice>
    <mc:Fallback xmlns="">
      <p:transition spd="slow" advClick="0">
        <p:sndAc>
          <p:stSnd>
            <p:snd r:embed="rId5" name="Pimiento roj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8F7D83-61B3-4AD0-94EB-FCDEFB75853B}"/>
              </a:ext>
            </a:extLst>
          </p:cNvPr>
          <p:cNvSpPr/>
          <p:nvPr/>
        </p:nvSpPr>
        <p:spPr>
          <a:xfrm>
            <a:off x="7631290" y="-1"/>
            <a:ext cx="4560711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AF042C-14C0-4889-8C5E-29D723A0460A}"/>
              </a:ext>
            </a:extLst>
          </p:cNvPr>
          <p:cNvSpPr txBox="1"/>
          <p:nvPr/>
        </p:nvSpPr>
        <p:spPr>
          <a:xfrm>
            <a:off x="7631290" y="2397203"/>
            <a:ext cx="4560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cs typeface="Times New Roman" panose="02020603050405020304" pitchFamily="18" charset="0"/>
              </a:rPr>
              <a:t>BERENJENA</a:t>
            </a:r>
          </a:p>
        </p:txBody>
      </p:sp>
      <p:sp>
        <p:nvSpPr>
          <p:cNvPr id="8" name="Flecha: a la derecha 7">
            <a:hlinkClick r:id="rId3" action="ppaction://hlinksldjump"/>
            <a:extLst>
              <a:ext uri="{FF2B5EF4-FFF2-40B4-BE49-F238E27FC236}">
                <a16:creationId xmlns:a16="http://schemas.microsoft.com/office/drawing/2014/main" id="{4D2F6C58-0675-4B88-BB8F-B975F82F9B9C}"/>
              </a:ext>
            </a:extLst>
          </p:cNvPr>
          <p:cNvSpPr/>
          <p:nvPr/>
        </p:nvSpPr>
        <p:spPr>
          <a:xfrm>
            <a:off x="10112022" y="5086352"/>
            <a:ext cx="1475141" cy="13308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4DB13E-6E5D-4457-B78E-D0BDDD10A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61" y="1149626"/>
            <a:ext cx="6078317" cy="45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Berenjena.wav"/>
          </p:stSnd>
        </p:sndAc>
      </p:transition>
    </mc:Choice>
    <mc:Fallback xmlns="">
      <p:transition spd="slow" advClick="0">
        <p:sndAc>
          <p:stSnd>
            <p:snd r:embed="rId5" name="Berenjen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8F7D83-61B3-4AD0-94EB-FCDEFB75853B}"/>
              </a:ext>
            </a:extLst>
          </p:cNvPr>
          <p:cNvSpPr/>
          <p:nvPr/>
        </p:nvSpPr>
        <p:spPr>
          <a:xfrm>
            <a:off x="7631288" y="1"/>
            <a:ext cx="4560711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AF042C-14C0-4889-8C5E-29D723A0460A}"/>
              </a:ext>
            </a:extLst>
          </p:cNvPr>
          <p:cNvSpPr txBox="1"/>
          <p:nvPr/>
        </p:nvSpPr>
        <p:spPr>
          <a:xfrm>
            <a:off x="7631290" y="2637991"/>
            <a:ext cx="45607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800" b="1" dirty="0">
                <a:cs typeface="Times New Roman" panose="02020603050405020304" pitchFamily="18" charset="0"/>
              </a:rPr>
              <a:t>COLIFLOR</a:t>
            </a:r>
          </a:p>
        </p:txBody>
      </p:sp>
      <p:sp>
        <p:nvSpPr>
          <p:cNvPr id="8" name="Flecha: a la derecha 7">
            <a:hlinkClick r:id="rId3" action="ppaction://hlinksldjump"/>
            <a:extLst>
              <a:ext uri="{FF2B5EF4-FFF2-40B4-BE49-F238E27FC236}">
                <a16:creationId xmlns:a16="http://schemas.microsoft.com/office/drawing/2014/main" id="{4D2F6C58-0675-4B88-BB8F-B975F82F9B9C}"/>
              </a:ext>
            </a:extLst>
          </p:cNvPr>
          <p:cNvSpPr/>
          <p:nvPr/>
        </p:nvSpPr>
        <p:spPr>
          <a:xfrm>
            <a:off x="10112022" y="5086352"/>
            <a:ext cx="1475141" cy="13308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29D9E05-DC23-4EDF-9891-1CD9AC727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48" y="755374"/>
            <a:ext cx="6188765" cy="566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oliflor.wav"/>
          </p:stSnd>
        </p:sndAc>
      </p:transition>
    </mc:Choice>
    <mc:Fallback xmlns="">
      <p:transition spd="slow" advClick="0">
        <p:sndAc>
          <p:stSnd>
            <p:snd r:embed="rId5" name="Colifl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8F7D83-61B3-4AD0-94EB-FCDEFB75853B}"/>
              </a:ext>
            </a:extLst>
          </p:cNvPr>
          <p:cNvSpPr/>
          <p:nvPr/>
        </p:nvSpPr>
        <p:spPr>
          <a:xfrm>
            <a:off x="7631289" y="0"/>
            <a:ext cx="4560711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AF042C-14C0-4889-8C5E-29D723A0460A}"/>
              </a:ext>
            </a:extLst>
          </p:cNvPr>
          <p:cNvSpPr txBox="1"/>
          <p:nvPr/>
        </p:nvSpPr>
        <p:spPr>
          <a:xfrm>
            <a:off x="7631290" y="2413337"/>
            <a:ext cx="4560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cs typeface="Times New Roman" panose="02020603050405020304" pitchFamily="18" charset="0"/>
              </a:rPr>
              <a:t>ALCACHOFAS</a:t>
            </a:r>
          </a:p>
        </p:txBody>
      </p:sp>
      <p:sp>
        <p:nvSpPr>
          <p:cNvPr id="8" name="Flecha: a la derecha 7">
            <a:hlinkClick r:id="rId3" action="ppaction://hlinksldjump"/>
            <a:extLst>
              <a:ext uri="{FF2B5EF4-FFF2-40B4-BE49-F238E27FC236}">
                <a16:creationId xmlns:a16="http://schemas.microsoft.com/office/drawing/2014/main" id="{4D2F6C58-0675-4B88-BB8F-B975F82F9B9C}"/>
              </a:ext>
            </a:extLst>
          </p:cNvPr>
          <p:cNvSpPr/>
          <p:nvPr/>
        </p:nvSpPr>
        <p:spPr>
          <a:xfrm>
            <a:off x="10112022" y="5086352"/>
            <a:ext cx="1475141" cy="13308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71E4A1-9E2A-47C4-ADFB-D2485FBED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" y="344557"/>
            <a:ext cx="6798365" cy="57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3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Alcachofa.wav"/>
          </p:stSnd>
        </p:sndAc>
      </p:transition>
    </mc:Choice>
    <mc:Fallback xmlns="">
      <p:transition spd="slow" advClick="0">
        <p:sndAc>
          <p:stSnd>
            <p:snd r:embed="rId5" name="Alcachof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8F7D83-61B3-4AD0-94EB-FCDEFB75853B}"/>
              </a:ext>
            </a:extLst>
          </p:cNvPr>
          <p:cNvSpPr/>
          <p:nvPr/>
        </p:nvSpPr>
        <p:spPr>
          <a:xfrm>
            <a:off x="7633939" y="13260"/>
            <a:ext cx="4560711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AF042C-14C0-4889-8C5E-29D723A0460A}"/>
              </a:ext>
            </a:extLst>
          </p:cNvPr>
          <p:cNvSpPr txBox="1"/>
          <p:nvPr/>
        </p:nvSpPr>
        <p:spPr>
          <a:xfrm>
            <a:off x="7631290" y="2637991"/>
            <a:ext cx="4560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cs typeface="Times New Roman" panose="02020603050405020304" pitchFamily="18" charset="0"/>
              </a:rPr>
              <a:t>ZANAHORIA</a:t>
            </a:r>
          </a:p>
        </p:txBody>
      </p:sp>
      <p:sp>
        <p:nvSpPr>
          <p:cNvPr id="8" name="Flecha: a la derecha 7">
            <a:hlinkClick r:id="rId3" action="ppaction://hlinksldjump"/>
            <a:extLst>
              <a:ext uri="{FF2B5EF4-FFF2-40B4-BE49-F238E27FC236}">
                <a16:creationId xmlns:a16="http://schemas.microsoft.com/office/drawing/2014/main" id="{4D2F6C58-0675-4B88-BB8F-B975F82F9B9C}"/>
              </a:ext>
            </a:extLst>
          </p:cNvPr>
          <p:cNvSpPr/>
          <p:nvPr/>
        </p:nvSpPr>
        <p:spPr>
          <a:xfrm>
            <a:off x="10112022" y="5086352"/>
            <a:ext cx="1475141" cy="13308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F60098-E9E1-4823-A426-7CFA8C653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13" y="692426"/>
            <a:ext cx="6241773" cy="54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Zanahoria.wav"/>
          </p:stSnd>
        </p:sndAc>
      </p:transition>
    </mc:Choice>
    <mc:Fallback xmlns="">
      <p:transition spd="slow" advClick="0">
        <p:sndAc>
          <p:stSnd>
            <p:snd r:embed="rId5" name="Zanahori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E8F7D83-61B3-4AD0-94EB-FCDEFB75853B}"/>
              </a:ext>
            </a:extLst>
          </p:cNvPr>
          <p:cNvSpPr/>
          <p:nvPr/>
        </p:nvSpPr>
        <p:spPr>
          <a:xfrm>
            <a:off x="7631289" y="1166"/>
            <a:ext cx="4560711" cy="6858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AF042C-14C0-4889-8C5E-29D723A0460A}"/>
              </a:ext>
            </a:extLst>
          </p:cNvPr>
          <p:cNvSpPr txBox="1"/>
          <p:nvPr/>
        </p:nvSpPr>
        <p:spPr>
          <a:xfrm>
            <a:off x="7631289" y="2238611"/>
            <a:ext cx="4560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dirty="0">
                <a:cs typeface="Times New Roman" panose="02020603050405020304" pitchFamily="18" charset="0"/>
              </a:rPr>
              <a:t>CALABACÍN</a:t>
            </a:r>
          </a:p>
        </p:txBody>
      </p:sp>
      <p:sp>
        <p:nvSpPr>
          <p:cNvPr id="8" name="Flecha: a la derecha 7">
            <a:hlinkClick r:id="rId3" action="ppaction://hlinksldjump"/>
            <a:extLst>
              <a:ext uri="{FF2B5EF4-FFF2-40B4-BE49-F238E27FC236}">
                <a16:creationId xmlns:a16="http://schemas.microsoft.com/office/drawing/2014/main" id="{4D2F6C58-0675-4B88-BB8F-B975F82F9B9C}"/>
              </a:ext>
            </a:extLst>
          </p:cNvPr>
          <p:cNvSpPr/>
          <p:nvPr/>
        </p:nvSpPr>
        <p:spPr>
          <a:xfrm>
            <a:off x="10112022" y="5086352"/>
            <a:ext cx="1475141" cy="13308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8F74F6-3A88-4AA2-AA1E-050ADD1C4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14" y="954158"/>
            <a:ext cx="6506816" cy="49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alabacín.wav"/>
          </p:stSnd>
        </p:sndAc>
      </p:transition>
    </mc:Choice>
    <mc:Fallback xmlns="">
      <p:transition spd="slow" advClick="0">
        <p:sndAc>
          <p:stSnd>
            <p:snd r:embed="rId5" name="Calabací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28</Words>
  <Application>Microsoft Office PowerPoint</Application>
  <PresentationFormat>Panorámica</PresentationFormat>
  <Paragraphs>21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Lourdes Raya Morales</dc:creator>
  <cp:lastModifiedBy>Lourdes Raya Morales</cp:lastModifiedBy>
  <cp:revision>56</cp:revision>
  <dcterms:created xsi:type="dcterms:W3CDTF">2020-04-01T17:59:49Z</dcterms:created>
  <dcterms:modified xsi:type="dcterms:W3CDTF">2020-04-05T20:43:47Z</dcterms:modified>
</cp:coreProperties>
</file>